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9" r:id="rId8"/>
    <p:sldId id="1146" r:id="rId9"/>
    <p:sldId id="1141" r:id="rId10"/>
    <p:sldId id="1147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Dr Ashton’s words in the last paragraph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Jupiter will soon catch up with Saturn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Saturn’s new moons might support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IAU presented a medal to his team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satisfied with their moon discovery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8450" y="84273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smtClean="0"/>
              <a:t>D</a:t>
            </a:r>
            <a:endParaRPr lang="zh-CN" altLang="en-US" sz="24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9998" y="349501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 present technology, I don’t think we can do better than what has already been done”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阿什顿博士认为以目前的技术水平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他们已经做到了极致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不太可能再有新的发现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这表明他对团队的发现感到满意。故选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136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5091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介绍了科学家们在土星周围新发现的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128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颗卫星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这一发现使得土星已确认的卫星总数增至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274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颗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土星也因此成为太阳系中拥有卫星最多的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行星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329" y="836712"/>
            <a:ext cx="11745756" cy="151405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535224"/>
            <a:ext cx="1932195" cy="44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土星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famous for the beautiful rings around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it’s getting attention for being even more amazing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 have discovered 128 new moons around Saturn, bringing the planet’s total to 274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moon is any naturally formed object that moves around a planet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Moons come in different shapes and sizes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 discovered the moons with a powerful telescope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望远镜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which is used to study stars and planets in great detail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 took many photos of areas in space and piled them on top of each other to make the moons appear bright enough to discover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141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of Saturn’s new moons are small objects, just one or two miles wide—quite different to Earth’s Moon, which is a 2,159-mile-wide 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space rocks are in unusual orbits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轨道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go around Saturn in the opposite direction to its own movement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between 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million and 18 million miles away from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ringed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newly discovered moons are also further away than Saturn’s biggest moon, Titan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Saturn have so many moons while Earth only has 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According to scientists, several billion years ago, the giant planet’s gravity attracted some rocks and 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time, some of them crashed against each other, breaking into smaller pieces or coming together to create many small moons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025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new moons were first discovered in 2023 by a team of scientists led by Edward Ashton, and were recently confirmed by the International Astronomical Union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IAU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Saturn now is the planet with the most moons—Jupiter is not far behind with 95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Dr Ashton believes this might be the limit for moon discovery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don’t think Jupiter will ever catch up,” he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 present technology, I don’t think we can do better than what has already been done,” he added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415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we know about the new discovery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Newly found moons look the same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 found new moons by accident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Saturn’s rings attract many scientists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128 new moons were found around Saturn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8450" y="84273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smtClean="0"/>
              <a:t>D</a:t>
            </a:r>
            <a:endParaRPr lang="zh-CN" altLang="en-US" sz="24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9998" y="350100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“Scientists have discovered 128 new moons around Saturn”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科学家们发现了土星周围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128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颗新的卫星。故选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47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 bwMode="auto">
          <a:xfrm>
            <a:off x="334566" y="1218354"/>
            <a:ext cx="11521280" cy="3722814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69480"/>
            <a:ext cx="11485848" cy="334623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细节理解题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先通读全文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重点读首段及各段的段首段尾句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在把握文章宏观结构和中心句的基础上再审题定位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选出答案。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带着问题找答案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用略读、跳读及查读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快速在文章中寻找与问题相关的段落和语句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尤其注意文章中的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仔细品味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确定答案。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3.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可使用排除法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无此细节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于此细节相反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的选项排除。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313" y="935556"/>
            <a:ext cx="1750034" cy="57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412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ringed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in Paragraph 3 refer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Titan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77266" y="842732"/>
            <a:ext cx="389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smtClean="0"/>
              <a:t>B</a:t>
            </a:r>
            <a:endParaRPr lang="zh-CN" altLang="en-US" sz="24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9998" y="242088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短语猜测题。根据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“At between 6.5 million and 18 million miles away from the ringed planet, the newly discovered moons are also further away than Saturn’s biggest moon, Titan.”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这些新发现的卫星距离土星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650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万至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1800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万英里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也比土星最大的卫星泰坦更远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故此处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ringed planet”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指的是土星。故选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70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led to the large number of Saturn’s moons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size of the planet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weights of the moons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orbit of the planet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crashes of the moons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8450" y="84273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smtClean="0"/>
              <a:t>D</a:t>
            </a:r>
            <a:endParaRPr lang="zh-CN" altLang="en-US" sz="24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9998" y="3495015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giant planet’s gravity attracted some rocks and ice. Over time, some of them crashed against each other, breaking into smaller pieces or coming together to create many small moons.”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土星的引力吸引了许多岩石和冰块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随着时间的推移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这些物体相互碰撞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破碎成更小的碎片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或者聚集在一起形成了许多小卫星。故选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662</Words>
  <Application>Microsoft Office PowerPoint</Application>
  <PresentationFormat>自定义</PresentationFormat>
  <Paragraphs>38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2025-09-17T09:30:36Z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